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1" r:id="rId3"/>
    <p:sldId id="262" r:id="rId4"/>
    <p:sldId id="266" r:id="rId5"/>
    <p:sldId id="272" r:id="rId6"/>
    <p:sldId id="267" r:id="rId7"/>
    <p:sldId id="268" r:id="rId8"/>
    <p:sldId id="273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1CC25D"/>
    <a:srgbClr val="008189"/>
    <a:srgbClr val="1A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-1435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4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63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02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13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11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42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895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47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16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98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9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C496-9631-4027-8256-1358644510CE}" type="datetimeFigureOut">
              <a:rPr lang="fr-CA" smtClean="0"/>
              <a:t>2021-03-15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9B1A6-A014-4EF8-B8A7-4DF886DFEF0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15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" b="1377"/>
          <a:stretch/>
        </p:blipFill>
        <p:spPr>
          <a:xfrm>
            <a:off x="-43433" y="-1"/>
            <a:ext cx="922394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Sommaire du budget 2021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2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" y="1224071"/>
            <a:ext cx="7882561" cy="457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13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Revenus par catégorie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3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1" y="1227670"/>
            <a:ext cx="8418571" cy="449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Charges par fonction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6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0" y="1229276"/>
            <a:ext cx="8470591" cy="36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Charges par objet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6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237253"/>
            <a:ext cx="8375221" cy="33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8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Taux de taxation 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7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51760"/>
            <a:ext cx="5782891" cy="19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63599"/>
            <a:ext cx="4889881" cy="24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23337"/>
            <a:ext cx="7919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Compte de taxes – </a:t>
            </a:r>
            <a:br>
              <a:rPr lang="fr-CA" sz="3500" b="1" dirty="0" smtClean="0"/>
            </a:br>
            <a:r>
              <a:rPr lang="fr-CA" sz="3500" b="1" dirty="0" smtClean="0"/>
              <a:t>Maison évaluation moyenne</a:t>
            </a:r>
            <a:endParaRPr lang="fr-CA" sz="35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8</a:t>
            </a:r>
            <a:endParaRPr lang="fr-CA" sz="1200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252626"/>
            <a:ext cx="8481097" cy="43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arsen01.CHATEAUGUAY\Desktop\Powerpoint\cover présentation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1770" b="24653"/>
          <a:stretch/>
        </p:blipFill>
        <p:spPr bwMode="auto">
          <a:xfrm>
            <a:off x="0" y="5791199"/>
            <a:ext cx="92773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CABDF1B-E37D-4172-8F3B-AA27653937C0}"/>
              </a:ext>
            </a:extLst>
          </p:cNvPr>
          <p:cNvSpPr/>
          <p:nvPr/>
        </p:nvSpPr>
        <p:spPr>
          <a:xfrm>
            <a:off x="0" y="0"/>
            <a:ext cx="9277350" cy="6858000"/>
          </a:xfrm>
          <a:custGeom>
            <a:avLst/>
            <a:gdLst>
              <a:gd name="connsiteX0" fmla="*/ 0 w 9277350"/>
              <a:gd name="connsiteY0" fmla="*/ 0 h 6858000"/>
              <a:gd name="connsiteX1" fmla="*/ 9277350 w 9277350"/>
              <a:gd name="connsiteY1" fmla="*/ 0 h 6858000"/>
              <a:gd name="connsiteX2" fmla="*/ 9277350 w 9277350"/>
              <a:gd name="connsiteY2" fmla="*/ 6858000 h 6858000"/>
              <a:gd name="connsiteX3" fmla="*/ 9258022 w 9277350"/>
              <a:gd name="connsiteY3" fmla="*/ 5921798 h 6858000"/>
              <a:gd name="connsiteX4" fmla="*/ 0 w 9277350"/>
              <a:gd name="connsiteY4" fmla="*/ 60741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350" h="6858000">
                <a:moveTo>
                  <a:pt x="0" y="0"/>
                </a:moveTo>
                <a:lnTo>
                  <a:pt x="9277350" y="0"/>
                </a:lnTo>
                <a:lnTo>
                  <a:pt x="9277350" y="6858000"/>
                </a:lnTo>
                <a:lnTo>
                  <a:pt x="9258022" y="5921798"/>
                </a:lnTo>
                <a:cubicBezTo>
                  <a:pt x="7866420" y="5456642"/>
                  <a:pt x="1488242" y="6782841"/>
                  <a:pt x="0" y="6074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B47ED835-D196-489B-A2AA-5DEE812FE0FF}"/>
              </a:ext>
            </a:extLst>
          </p:cNvPr>
          <p:cNvSpPr txBox="1"/>
          <p:nvPr/>
        </p:nvSpPr>
        <p:spPr>
          <a:xfrm>
            <a:off x="-1771650" y="480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77333" y="1098072"/>
            <a:ext cx="7514167" cy="72000"/>
          </a:xfrm>
          <a:prstGeom prst="roundRect">
            <a:avLst/>
          </a:prstGeom>
          <a:gradFill>
            <a:gsLst>
              <a:gs pos="0">
                <a:srgbClr val="1CC25D"/>
              </a:gs>
              <a:gs pos="71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à coins arrondis 4"/>
          <p:cNvSpPr/>
          <p:nvPr/>
        </p:nvSpPr>
        <p:spPr>
          <a:xfrm>
            <a:off x="8335009" y="933451"/>
            <a:ext cx="323215" cy="235198"/>
          </a:xfrm>
          <a:prstGeom prst="roundRect">
            <a:avLst/>
          </a:prstGeom>
          <a:gradFill flip="none" rotWithShape="1">
            <a:gsLst>
              <a:gs pos="0">
                <a:srgbClr val="007A37">
                  <a:tint val="66000"/>
                  <a:satMod val="160000"/>
                </a:srgbClr>
              </a:gs>
              <a:gs pos="50000">
                <a:srgbClr val="007A37">
                  <a:tint val="44500"/>
                  <a:satMod val="160000"/>
                </a:srgbClr>
              </a:gs>
              <a:gs pos="100000">
                <a:srgbClr val="007A3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1"/>
                </a:solidFill>
              </a:rPr>
              <a:t>8</a:t>
            </a:r>
            <a:endParaRPr lang="fr-CA" sz="1200" b="1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74E3852-0EF8-4070-8A95-CF0EBAC7B260}"/>
              </a:ext>
            </a:extLst>
          </p:cNvPr>
          <p:cNvSpPr txBox="1"/>
          <p:nvPr/>
        </p:nvSpPr>
        <p:spPr>
          <a:xfrm>
            <a:off x="572410" y="480556"/>
            <a:ext cx="7919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500" b="1" dirty="0" smtClean="0"/>
              <a:t>Budget 2021 – Versements</a:t>
            </a:r>
            <a:endParaRPr lang="fr-CA" sz="3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3" y="1976880"/>
            <a:ext cx="5247900" cy="20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43</Words>
  <Application>Microsoft Office PowerPoint</Application>
  <PresentationFormat>Affichage à l'écran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ZLJLFJ</dc:title>
  <dc:creator>carse.arsenault@outlook.com</dc:creator>
  <cp:lastModifiedBy>Arsenault, Christine</cp:lastModifiedBy>
  <cp:revision>57</cp:revision>
  <cp:lastPrinted>2020-12-07T19:33:19Z</cp:lastPrinted>
  <dcterms:created xsi:type="dcterms:W3CDTF">2020-11-29T01:51:23Z</dcterms:created>
  <dcterms:modified xsi:type="dcterms:W3CDTF">2021-03-15T14:24:39Z</dcterms:modified>
</cp:coreProperties>
</file>