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1" r:id="rId3"/>
    <p:sldId id="262" r:id="rId4"/>
    <p:sldId id="266" r:id="rId5"/>
    <p:sldId id="272" r:id="rId6"/>
    <p:sldId id="267" r:id="rId7"/>
    <p:sldId id="268" r:id="rId8"/>
    <p:sldId id="273" r:id="rId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1CC25D"/>
    <a:srgbClr val="008189"/>
    <a:srgbClr val="1A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 autoAdjust="0"/>
  </p:normalViewPr>
  <p:slideViewPr>
    <p:cSldViewPr snapToGrid="0">
      <p:cViewPr>
        <p:scale>
          <a:sx n="150" d="100"/>
          <a:sy n="150" d="100"/>
        </p:scale>
        <p:origin x="-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63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02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13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11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42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95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7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16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98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9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C496-9631-4027-8256-1358644510CE}" type="datetimeFigureOut">
              <a:rPr lang="fr-CA" smtClean="0"/>
              <a:t>2020-12-08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15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 b="1377"/>
          <a:stretch/>
        </p:blipFill>
        <p:spPr>
          <a:xfrm>
            <a:off x="-43433" y="-1"/>
            <a:ext cx="92239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Sommaire du budget 2021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2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" y="1419904"/>
            <a:ext cx="7545351" cy="438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Revenus par catégorie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3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402408"/>
            <a:ext cx="7583118" cy="405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Charges par fonction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4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" y="1472013"/>
            <a:ext cx="7512759" cy="319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Charges par objet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5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586665"/>
            <a:ext cx="7514167" cy="30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Taux de taxation 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6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51760"/>
            <a:ext cx="5782891" cy="19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63599"/>
            <a:ext cx="4889881" cy="24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23337"/>
            <a:ext cx="7919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Compte de taxes – </a:t>
            </a:r>
            <a:br>
              <a:rPr lang="fr-CA" sz="3500" b="1" dirty="0" smtClean="0"/>
            </a:br>
            <a:r>
              <a:rPr lang="fr-CA" sz="3500" b="1" dirty="0" smtClean="0"/>
              <a:t>Maison évaluation moyenne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7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4" y="1518580"/>
            <a:ext cx="7657675" cy="394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8</a:t>
            </a:r>
            <a:endParaRPr lang="fr-CA" sz="1200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Versements</a:t>
            </a:r>
            <a:endParaRPr lang="fr-CA" sz="3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3" y="1976880"/>
            <a:ext cx="5247900" cy="20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43</Words>
  <Application>Microsoft Office PowerPoint</Application>
  <PresentationFormat>Affichage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ZLJLFJ</dc:title>
  <dc:creator>carse.arsenault@outlook.com</dc:creator>
  <cp:lastModifiedBy>Laplante, Crystelle</cp:lastModifiedBy>
  <cp:revision>58</cp:revision>
  <cp:lastPrinted>2020-12-07T18:42:03Z</cp:lastPrinted>
  <dcterms:created xsi:type="dcterms:W3CDTF">2020-11-29T01:51:23Z</dcterms:created>
  <dcterms:modified xsi:type="dcterms:W3CDTF">2020-12-08T16:30:39Z</dcterms:modified>
</cp:coreProperties>
</file>